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2" r:id="rId2"/>
    <p:sldId id="391" r:id="rId3"/>
    <p:sldId id="376" r:id="rId4"/>
    <p:sldId id="427" r:id="rId5"/>
    <p:sldId id="414" r:id="rId6"/>
    <p:sldId id="407" r:id="rId7"/>
    <p:sldId id="392" r:id="rId8"/>
    <p:sldId id="441" r:id="rId9"/>
    <p:sldId id="430" r:id="rId10"/>
    <p:sldId id="431" r:id="rId11"/>
    <p:sldId id="443" r:id="rId12"/>
    <p:sldId id="442" r:id="rId13"/>
    <p:sldId id="444" r:id="rId14"/>
    <p:sldId id="432" r:id="rId15"/>
    <p:sldId id="438" r:id="rId16"/>
    <p:sldId id="433" r:id="rId17"/>
    <p:sldId id="415" r:id="rId18"/>
    <p:sldId id="416" r:id="rId19"/>
    <p:sldId id="435" r:id="rId20"/>
    <p:sldId id="446" r:id="rId21"/>
    <p:sldId id="447" r:id="rId22"/>
    <p:sldId id="448" r:id="rId23"/>
    <p:sldId id="417" r:id="rId24"/>
    <p:sldId id="418" r:id="rId25"/>
    <p:sldId id="449" r:id="rId26"/>
    <p:sldId id="453" r:id="rId27"/>
    <p:sldId id="419" r:id="rId28"/>
    <p:sldId id="420" r:id="rId29"/>
    <p:sldId id="439" r:id="rId30"/>
    <p:sldId id="440" r:id="rId31"/>
    <p:sldId id="452" r:id="rId32"/>
    <p:sldId id="450" r:id="rId33"/>
    <p:sldId id="421" r:id="rId34"/>
    <p:sldId id="422" r:id="rId35"/>
    <p:sldId id="423" r:id="rId36"/>
    <p:sldId id="424" r:id="rId37"/>
    <p:sldId id="425" r:id="rId38"/>
    <p:sldId id="426" r:id="rId39"/>
    <p:sldId id="428" r:id="rId40"/>
    <p:sldId id="429" r:id="rId41"/>
    <p:sldId id="451" r:id="rId42"/>
    <p:sldId id="434" r:id="rId43"/>
    <p:sldId id="25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66FF33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4" autoAdjust="0"/>
    <p:restoredTop sz="94179" autoAdjust="0"/>
  </p:normalViewPr>
  <p:slideViewPr>
    <p:cSldViewPr snapToGrid="0" showGuides="1">
      <p:cViewPr varScale="1">
        <p:scale>
          <a:sx n="107" d="100"/>
          <a:sy n="107" d="100"/>
        </p:scale>
        <p:origin x="132" y="13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5421-60E0-45FE-98B5-C1F00FA1171C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6550-54D1-4759-AB85-1A73F6379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5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1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만일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함수로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번째 차량을 나타내고 있다면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값은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일 것이다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.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이때 첫 번째 버튼을 클릭하여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changeShow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함수로 첫 번째 차량을 나타내더라도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값은 변화가 없으므로 다시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가 실행되면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4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번째 차량이 나온다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5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58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07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9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6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109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31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2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85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26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99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69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6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15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1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30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94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69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5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26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55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98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5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33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3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05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97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4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0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22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8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7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5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74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7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70977" y="2490281"/>
            <a:ext cx="6050054" cy="1969770"/>
            <a:chOff x="3070977" y="1767838"/>
            <a:chExt cx="6050054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311178" y="176783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070977" y="2537279"/>
              <a:ext cx="60500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중간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866144"/>
            <a:ext cx="6480670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"media/G80.png"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recommend_info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&gt;G80&lt;/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fa-user"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&gt;5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인승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고급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휘발유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fa-cog"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오토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endParaRPr lang="en-US" altLang="ko-KR" sz="1000" kern="0" dirty="0" smtClean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recommend_button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27" y="994482"/>
            <a:ext cx="4132608" cy="36649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84838" y="1821664"/>
            <a:ext cx="3683977" cy="44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83777" y="2446850"/>
            <a:ext cx="3780692" cy="105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360" y="4875159"/>
            <a:ext cx="5785339" cy="155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2" idx="3"/>
          </p:cNvCxnSpPr>
          <p:nvPr/>
        </p:nvCxnSpPr>
        <p:spPr>
          <a:xfrm>
            <a:off x="5864469" y="2973094"/>
            <a:ext cx="2576146" cy="704679"/>
          </a:xfrm>
          <a:prstGeom prst="bentConnector3">
            <a:avLst>
              <a:gd name="adj1" fmla="val 452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</p:cNvCxnSpPr>
          <p:nvPr/>
        </p:nvCxnSpPr>
        <p:spPr>
          <a:xfrm>
            <a:off x="5468815" y="2045040"/>
            <a:ext cx="2294793" cy="286578"/>
          </a:xfrm>
          <a:prstGeom prst="bentConnector3">
            <a:avLst>
              <a:gd name="adj1" fmla="val 664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309627" y="4870587"/>
            <a:ext cx="463280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0~4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숫자를 매개변수로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전달하여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일시정지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일시정지하고 아이콘을 변경한다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꺾인 연결선 43"/>
          <p:cNvCxnSpPr>
            <a:stCxn id="25" idx="3"/>
          </p:cNvCxnSpPr>
          <p:nvPr/>
        </p:nvCxnSpPr>
        <p:spPr>
          <a:xfrm flipV="1">
            <a:off x="6743699" y="4310230"/>
            <a:ext cx="1846386" cy="1340938"/>
          </a:xfrm>
          <a:prstGeom prst="bentConnector3">
            <a:avLst>
              <a:gd name="adj1" fmla="val 142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32925" cy="5900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car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“recommend_car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btn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 smtClean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car[index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 smtClean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control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smtClean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2131149"/>
            <a:ext cx="3219588" cy="200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1087129"/>
            <a:ext cx="6439390" cy="267765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자동으로 넘겨주는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.recommend_car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none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숨기고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배경을 흰색으로 설정한다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호출될 때 마다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씩 증가시키고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값이 추천 차량의 수보다 커지면 다시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초기화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추천 차량을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block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나타내고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배경도 검정색으로 바꾼다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3596055" y="2425957"/>
            <a:ext cx="1632487" cy="70581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6467" y="4286429"/>
            <a:ext cx="2621710" cy="2369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4132384"/>
            <a:ext cx="643938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일시정지하는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변수는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진행중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상태를 의미한다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만일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clearTimeout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슬라이드를 정지시키고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control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나타내고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진행시키고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숨기고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꺾인 연결선 15"/>
          <p:cNvCxnSpPr>
            <a:stCxn id="14" idx="3"/>
            <a:endCxn id="15" idx="1"/>
          </p:cNvCxnSpPr>
          <p:nvPr/>
        </p:nvCxnSpPr>
        <p:spPr>
          <a:xfrm flipV="1">
            <a:off x="2998177" y="5148047"/>
            <a:ext cx="2230365" cy="32305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68094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switch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925712"/>
            <a:ext cx="3720748" cy="4463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6" y="887134"/>
            <a:ext cx="6579525" cy="276998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원하는 이미지로 이동하는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숨기고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바꾼다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추천 차량의 몇 번째 버튼이 눌렸는지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번째에 있는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내용을 나타내고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검정색으로 바꾼 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값을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+ 1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값으로 설정하는 이유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차량을 나타낸 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후에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 부터 실행되도록 하기 위해서 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4097215" y="2272129"/>
            <a:ext cx="1175291" cy="88557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6467" y="5470088"/>
            <a:ext cx="4345002" cy="681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183203" y="5548786"/>
            <a:ext cx="6758129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체이닝을 사용하여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올릴 때의 동작 설정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나타나도록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mouseout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다시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사라지도록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/>
          <p:cNvCxnSpPr>
            <a:stCxn id="10" idx="3"/>
            <a:endCxn id="11" idx="1"/>
          </p:cNvCxnSpPr>
          <p:nvPr/>
        </p:nvCxnSpPr>
        <p:spPr>
          <a:xfrm>
            <a:off x="4721469" y="5810760"/>
            <a:ext cx="461734" cy="268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673" y="3723577"/>
            <a:ext cx="1983187" cy="17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1247774"/>
            <a:ext cx="4712041" cy="4141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278962" y="5550132"/>
            <a:ext cx="3930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2" y="1247774"/>
            <a:ext cx="4712042" cy="4141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29497" y="5550132"/>
            <a:ext cx="410591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3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204829"/>
            <a:ext cx="5763494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추천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여행지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가까운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최고의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드라이브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('.pop_seoul').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"media/incheon.png"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인천대교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우리나라에서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('.pop_incheon').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"media/jeju.png"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가시리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유채꽃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구경하기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좋은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('.pop_jeju').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04" y="1814429"/>
            <a:ext cx="5250969" cy="32864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41297" y="2761181"/>
            <a:ext cx="3021104" cy="938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262" y="3699662"/>
            <a:ext cx="5521446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7" idx="3"/>
          </p:cNvCxnSpPr>
          <p:nvPr/>
        </p:nvCxnSpPr>
        <p:spPr>
          <a:xfrm>
            <a:off x="5916708" y="3845883"/>
            <a:ext cx="1389527" cy="986093"/>
          </a:xfrm>
          <a:prstGeom prst="bentConnector3">
            <a:avLst>
              <a:gd name="adj1" fmla="val 3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6" idx="3"/>
          </p:cNvCxnSpPr>
          <p:nvPr/>
        </p:nvCxnSpPr>
        <p:spPr>
          <a:xfrm flipV="1">
            <a:off x="3962401" y="3227294"/>
            <a:ext cx="2742390" cy="312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40153" y="5197698"/>
            <a:ext cx="504747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more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곳을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숨겨져 있던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.pop_incheon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높이를 페이지의 높이로 설정하고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show(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3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여행지 레이어 팝업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32507" y="1302632"/>
            <a:ext cx="6426881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pop_seoul"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fa-times"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fa-chevron-left"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"media/seoul2.png"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"media/seoul3.png"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"media/seoul4.png"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fa-chevron-right"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양평군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양서면에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흔히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'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부른다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운길산역과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양수역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사이의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섬에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위치해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그리고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과거에는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곳이기도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가로지르는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한강으로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흐른다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현대에는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양수대교와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신양수대교가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역할을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대신하여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기능은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잃어버렸지만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지금도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유원지이자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관광명소로서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수많은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관광객들이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방문하고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장소로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pop_incheon"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pop_jeju"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76" y="1562456"/>
            <a:ext cx="4479278" cy="45319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8137" y="1648327"/>
            <a:ext cx="4833631" cy="76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5801768" y="2031841"/>
            <a:ext cx="4928986" cy="3835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68137" y="2572294"/>
            <a:ext cx="5683676" cy="1062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>
            <a:off x="6651813" y="3103424"/>
            <a:ext cx="1272988" cy="67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4" y="6167034"/>
            <a:ext cx="5286367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매개변수로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실행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5" y="1074293"/>
            <a:ext cx="528636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 부모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.popup_base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7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여행지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397243"/>
            <a:ext cx="4553259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seoul_img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".pop_seoul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incheon_img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".pop_incheon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jeju_img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".pop_jeju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(seoul_img).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(incheon_img).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(jeju_img).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329" y="3076511"/>
            <a:ext cx="3100977" cy="255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84590" y="1045186"/>
            <a:ext cx="693707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 팝업의 이미지를 변경하는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seoul_img, incheon_img, jeju_img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모든 이미지를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매개변수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다음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이전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전체 길이 보다 커지면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설정하여 첫번째 이미지로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전체 길이로 설정하여 마지막 이미지로 이동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객체의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count-1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이미지를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fadeIn(“slow”)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/>
          <p:cNvCxnSpPr>
            <a:stCxn id="9" idx="3"/>
            <a:endCxn id="10" idx="1"/>
          </p:cNvCxnSpPr>
          <p:nvPr/>
        </p:nvCxnSpPr>
        <p:spPr>
          <a:xfrm flipV="1">
            <a:off x="3478306" y="2060849"/>
            <a:ext cx="1606284" cy="2292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5" y="3232216"/>
            <a:ext cx="3666650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7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522526"/>
            <a:ext cx="705441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"sign"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회원 가입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필수사항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sign_box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"login.html"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check_join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overlap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중복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"overlap"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생년월일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생년월일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자리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성별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남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여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0536" y="1964056"/>
            <a:ext cx="2223299" cy="286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11" idx="1"/>
          </p:cNvCxnSpPr>
          <p:nvPr/>
        </p:nvCxnSpPr>
        <p:spPr>
          <a:xfrm flipV="1">
            <a:off x="7153835" y="1576185"/>
            <a:ext cx="446275" cy="530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600110" y="1045270"/>
            <a:ext cx="4358808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출력 값에 따라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false”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제출이 아예 안되고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=“return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제출되도록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1667" y="2778394"/>
            <a:ext cx="2008146" cy="170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28" y="2550980"/>
            <a:ext cx="4520172" cy="29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75902"/>
            <a:ext cx="6848223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전화번호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"-" 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없이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send_number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전송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"timer"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 smtClean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confirm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 smtClean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 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selected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"naver.com"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&gt;naver.com&lt;/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"gmail.com"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&gt;gmail.com&lt;/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"daum.net"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&gt;daum.net&lt;/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개인정보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수집동의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 smtClean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&gt;Email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 smtClean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&gt;SNS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가입완료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join_info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1667" y="1476970"/>
            <a:ext cx="2554992" cy="17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9568" y="2389634"/>
            <a:ext cx="2259185" cy="17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1365" y="6042212"/>
            <a:ext cx="2124635" cy="17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97" y="2754954"/>
            <a:ext cx="4699467" cy="20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D5801-9E85-C3BB-E805-7270726558E6}"/>
              </a:ext>
            </a:extLst>
          </p:cNvPr>
          <p:cNvSpPr txBox="1"/>
          <p:nvPr/>
        </p:nvSpPr>
        <p:spPr>
          <a:xfrm>
            <a:off x="1049683" y="755807"/>
            <a:ext cx="5046317" cy="5560946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관계도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57010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909091"/>
            <a:ext cx="5306294" cy="5632311"/>
          </a:xfrm>
          <a:prstGeom prst="rect">
            <a:avLst/>
          </a:prstGeom>
          <a:solidFill>
            <a:schemeClr val="tx1"/>
          </a:solidFill>
        </p:spPr>
        <p:txBody>
          <a:bodyPr wrap="square" numCol="1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check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check_join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확인을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생년월일을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일치하지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않습니다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개인정보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수집동의를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944" y="1397243"/>
            <a:ext cx="3797585" cy="275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29" idx="1"/>
          </p:cNvCxnSpPr>
          <p:nvPr/>
        </p:nvCxnSpPr>
        <p:spPr>
          <a:xfrm flipV="1">
            <a:off x="4437529" y="2767862"/>
            <a:ext cx="1423425" cy="6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5" y="1045840"/>
            <a:ext cx="6080033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양식이 제대로 작성되었는지 확인하는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조건문을 만족하지 못하면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인하여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기본 속성인 제출이 되지 않고 페이지 이동도 하지 못한다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2283114"/>
            <a:ext cx="6080033" cy="96949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(txt[0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,txt[1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txt[2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txt[3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txt[4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txt[5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txt[0] ~ txt[5]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길이가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아무것도 입력되지 않음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입력하라는 경고창과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944" y="4151446"/>
            <a:ext cx="4864385" cy="1855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3"/>
            <a:endCxn id="34" idx="1"/>
          </p:cNvCxnSpPr>
          <p:nvPr/>
        </p:nvCxnSpPr>
        <p:spPr>
          <a:xfrm flipV="1">
            <a:off x="5504329" y="5079129"/>
            <a:ext cx="3566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4386631"/>
            <a:ext cx="6080033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곳의 내용이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비밀번호 확인의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 하지 않으면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곳의 내용이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체크되지 않았으면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9945" y="6006812"/>
            <a:ext cx="955773" cy="158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3"/>
            <a:endCxn id="42" idx="1"/>
          </p:cNvCxnSpPr>
          <p:nvPr/>
        </p:nvCxnSpPr>
        <p:spPr>
          <a:xfrm flipV="1">
            <a:off x="1595718" y="6085901"/>
            <a:ext cx="42652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5898958"/>
            <a:ext cx="608003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항목을 만족하면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반환하여 정상적으로 제출한다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45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2506" y="938394"/>
            <a:ext cx="5979511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overlap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사용중인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send_number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parseInt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초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--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전송버튼을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누르세요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},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confirm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join_info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85430" y="948610"/>
            <a:ext cx="5827111" cy="124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>
            <a:off x="6212541" y="1572482"/>
            <a:ext cx="3178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530362" y="1128674"/>
            <a:ext cx="5334000" cy="88761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중복되었는지 확인하는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overlap( 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입력한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일치하지 않으면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일치 하지 않으면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사용중인 아이디입니다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430" y="2195494"/>
            <a:ext cx="5674711" cy="2600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6060141" y="3495805"/>
            <a:ext cx="3655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2318559"/>
            <a:ext cx="5632908" cy="235449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send_number(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분으로 하기 위해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setInterval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아래 동작을 반복한다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나눈 값은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값은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를 출력한다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씩 감소시키며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중지시키고메시지를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출력하고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초기화 시킨다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431" y="4795257"/>
            <a:ext cx="4518264" cy="915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  <a:endCxn id="18" idx="1"/>
          </p:cNvCxnSpPr>
          <p:nvPr/>
        </p:nvCxnSpPr>
        <p:spPr>
          <a:xfrm flipV="1">
            <a:off x="4903695" y="5252887"/>
            <a:ext cx="15220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4883555"/>
            <a:ext cx="5650838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confirm(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인증번호란이 비어있지 않으면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멈추고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431" y="5710853"/>
            <a:ext cx="3281134" cy="779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2" idx="1"/>
          </p:cNvCxnSpPr>
          <p:nvPr/>
        </p:nvCxnSpPr>
        <p:spPr>
          <a:xfrm flipV="1">
            <a:off x="3666565" y="6097780"/>
            <a:ext cx="3207956" cy="2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74521" y="5728448"/>
            <a:ext cx="4645681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가입이 완료되면 가입 정보를 저장하는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join_info(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501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54" y="986957"/>
            <a:ext cx="5819775" cy="1800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54" y="2914370"/>
            <a:ext cx="5819775" cy="1800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684" y="4971490"/>
            <a:ext cx="4733925" cy="120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37" y="2828925"/>
            <a:ext cx="5800725" cy="1200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512" y="2828925"/>
            <a:ext cx="4752975" cy="1200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025" y="-495300"/>
            <a:ext cx="7219950" cy="7848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380" y="4561796"/>
            <a:ext cx="3419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44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7329" y="918505"/>
            <a:ext cx="7019365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onsubmit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"password"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login_serve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login_auto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"checkbox"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자동로그인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login_find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&gt;ID/PW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login_easy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sns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login_google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"fa-brands fa-google"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login_naver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네이버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login_kakao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"fab fa-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kickstarter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카카오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45" y="1375209"/>
            <a:ext cx="3776103" cy="49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77329" y="1130663"/>
            <a:ext cx="523538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saved_pw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 smtClean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등록되지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saved_pw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틀렸습니다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07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92" y="1198188"/>
            <a:ext cx="4410075" cy="4676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326" y="1176154"/>
            <a:ext cx="4410075" cy="4676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91" y="5708448"/>
            <a:ext cx="8343900" cy="109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429" y="2754686"/>
            <a:ext cx="34766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2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측면 메뉴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016347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76" y="1123533"/>
            <a:ext cx="20288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8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80488"/>
            <a:ext cx="643584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번호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&gt;1&lt;/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"board_read.html"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"number"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1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2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3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4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5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6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7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"board_write.html"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68" y="980488"/>
            <a:ext cx="4515337" cy="34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6598712" y="1383904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3776946" y="137923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9221328" y="486636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21328" y="294832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6598189" y="486636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955180" y="2949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6598189" y="294737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567C66-E95A-A0F9-AF99-7783C1F3F2DB}"/>
              </a:ext>
            </a:extLst>
          </p:cNvPr>
          <p:cNvGrpSpPr/>
          <p:nvPr/>
        </p:nvGrpSpPr>
        <p:grpSpPr>
          <a:xfrm>
            <a:off x="2488144" y="1693111"/>
            <a:ext cx="4110045" cy="1569943"/>
            <a:chOff x="2488144" y="1693111"/>
            <a:chExt cx="4110045" cy="1569943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32C6B25-E044-CB3C-187B-8D9FE96BC4D1}"/>
                </a:ext>
              </a:extLst>
            </p:cNvPr>
            <p:cNvCxnSpPr>
              <a:cxnSpLocks/>
              <a:stCxn id="56" idx="1"/>
              <a:endCxn id="16" idx="3"/>
            </p:cNvCxnSpPr>
            <p:nvPr/>
          </p:nvCxnSpPr>
          <p:spPr>
            <a:xfrm flipH="1">
              <a:off x="2488144" y="3263054"/>
              <a:ext cx="128656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CB6EAAA-6974-E5A7-AEA4-E8A0FEB8E343}"/>
                </a:ext>
              </a:extLst>
            </p:cNvPr>
            <p:cNvCxnSpPr>
              <a:cxnSpLocks/>
              <a:stCxn id="56" idx="0"/>
              <a:endCxn id="11" idx="2"/>
            </p:cNvCxnSpPr>
            <p:nvPr/>
          </p:nvCxnSpPr>
          <p:spPr>
            <a:xfrm flipV="1">
              <a:off x="4541191" y="2006983"/>
              <a:ext cx="2237" cy="9421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CE40F94-D2F1-0E3E-5B44-D08A2CCBB23E}"/>
                </a:ext>
              </a:extLst>
            </p:cNvPr>
            <p:cNvCxnSpPr>
              <a:stCxn id="16" idx="3"/>
              <a:endCxn id="11" idx="1"/>
            </p:cNvCxnSpPr>
            <p:nvPr/>
          </p:nvCxnSpPr>
          <p:spPr>
            <a:xfrm flipV="1">
              <a:off x="2488144" y="1693111"/>
              <a:ext cx="1288802" cy="15699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9AF0FA8-8D93-7107-DA04-2D801898CE71}"/>
                </a:ext>
              </a:extLst>
            </p:cNvPr>
            <p:cNvCxnSpPr>
              <a:cxnSpLocks/>
              <a:stCxn id="56" idx="3"/>
              <a:endCxn id="17" idx="1"/>
            </p:cNvCxnSpPr>
            <p:nvPr/>
          </p:nvCxnSpPr>
          <p:spPr>
            <a:xfrm flipV="1">
              <a:off x="5307673" y="3261244"/>
              <a:ext cx="1290516" cy="1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5DD8A0-536D-C180-8B32-0BDB37870F65}"/>
              </a:ext>
            </a:extLst>
          </p:cNvPr>
          <p:cNvSpPr txBox="1"/>
          <p:nvPr/>
        </p:nvSpPr>
        <p:spPr>
          <a:xfrm>
            <a:off x="3854997" y="2275820"/>
            <a:ext cx="66506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825240-592D-0221-2208-C5BE20700A44}"/>
              </a:ext>
            </a:extLst>
          </p:cNvPr>
          <p:cNvSpPr txBox="1"/>
          <p:nvPr/>
        </p:nvSpPr>
        <p:spPr>
          <a:xfrm>
            <a:off x="2063007" y="2127796"/>
            <a:ext cx="115252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가입완료 버튼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3774709" y="2949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8AC72C4-8F9F-26F4-D4BE-36E5DDF4CBBD}"/>
              </a:ext>
            </a:extLst>
          </p:cNvPr>
          <p:cNvSpPr txBox="1"/>
          <p:nvPr/>
        </p:nvSpPr>
        <p:spPr>
          <a:xfrm>
            <a:off x="2721722" y="3295211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131A72-21A6-E045-1596-4FD11ACBC171}"/>
              </a:ext>
            </a:extLst>
          </p:cNvPr>
          <p:cNvSpPr txBox="1"/>
          <p:nvPr/>
        </p:nvSpPr>
        <p:spPr>
          <a:xfrm>
            <a:off x="5424974" y="1405812"/>
            <a:ext cx="105867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5309910" y="1693111"/>
            <a:ext cx="1288802" cy="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F209612-27A8-8B2A-37D5-D25D01BE3A45}"/>
              </a:ext>
            </a:extLst>
          </p:cNvPr>
          <p:cNvSpPr txBox="1"/>
          <p:nvPr/>
        </p:nvSpPr>
        <p:spPr>
          <a:xfrm>
            <a:off x="5543227" y="3269229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A98D2A-6F5A-E0E5-A2A7-92F02651FC3F}"/>
              </a:ext>
            </a:extLst>
          </p:cNvPr>
          <p:cNvSpPr txBox="1"/>
          <p:nvPr/>
        </p:nvSpPr>
        <p:spPr>
          <a:xfrm>
            <a:off x="8266536" y="3295626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버튼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9F66DFA-D949-08E4-B90D-2BE426FFA371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8131153" y="3261244"/>
            <a:ext cx="1090175" cy="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EBA9953-CA0B-55EB-8B3A-20D9F082783A}"/>
              </a:ext>
            </a:extLst>
          </p:cNvPr>
          <p:cNvCxnSpPr>
            <a:cxnSpLocks/>
          </p:cNvCxnSpPr>
          <p:nvPr/>
        </p:nvCxnSpPr>
        <p:spPr>
          <a:xfrm flipH="1">
            <a:off x="8131153" y="3108844"/>
            <a:ext cx="1090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3461E9E-3231-9A9E-DA7A-C93EA7A23023}"/>
              </a:ext>
            </a:extLst>
          </p:cNvPr>
          <p:cNvSpPr txBox="1"/>
          <p:nvPr/>
        </p:nvSpPr>
        <p:spPr>
          <a:xfrm>
            <a:off x="8266536" y="2640549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작성하기버튼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EA82F3-DD8E-9F99-5C1B-A446397DEF3C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364671" y="3575116"/>
            <a:ext cx="0" cy="1291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830EC58-321A-2159-564E-DA15CAB5F335}"/>
              </a:ext>
            </a:extLst>
          </p:cNvPr>
          <p:cNvSpPr txBox="1"/>
          <p:nvPr/>
        </p:nvSpPr>
        <p:spPr>
          <a:xfrm>
            <a:off x="6545263" y="4000553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제목 클릭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A90B601-17E3-774A-F4DB-DF0FB50CD893}"/>
              </a:ext>
            </a:extLst>
          </p:cNvPr>
          <p:cNvCxnSpPr>
            <a:cxnSpLocks/>
          </p:cNvCxnSpPr>
          <p:nvPr/>
        </p:nvCxnSpPr>
        <p:spPr>
          <a:xfrm flipV="1">
            <a:off x="7517071" y="3575116"/>
            <a:ext cx="0" cy="1291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972D773-674A-E512-CA4C-14D0E9D4FCB3}"/>
              </a:ext>
            </a:extLst>
          </p:cNvPr>
          <p:cNvSpPr txBox="1"/>
          <p:nvPr/>
        </p:nvSpPr>
        <p:spPr>
          <a:xfrm>
            <a:off x="7517070" y="3991112"/>
            <a:ext cx="597064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CA73B4D-6689-E667-D389-54BF490DEDF3}"/>
              </a:ext>
            </a:extLst>
          </p:cNvPr>
          <p:cNvSpPr txBox="1"/>
          <p:nvPr/>
        </p:nvSpPr>
        <p:spPr>
          <a:xfrm>
            <a:off x="8266533" y="5207521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EDEAD00F-F8DE-6FFC-AF5E-DCFC16508AD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8131153" y="5180241"/>
            <a:ext cx="109017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DBE0BCC-D53D-03B9-8B3D-50B526D8DCFD}"/>
              </a:ext>
            </a:extLst>
          </p:cNvPr>
          <p:cNvCxnSpPr>
            <a:cxnSpLocks/>
          </p:cNvCxnSpPr>
          <p:nvPr/>
        </p:nvCxnSpPr>
        <p:spPr>
          <a:xfrm flipH="1">
            <a:off x="8131150" y="5049314"/>
            <a:ext cx="1090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EDEC6223-03E5-280B-A71C-C2E9F86540FF}"/>
              </a:ext>
            </a:extLst>
          </p:cNvPr>
          <p:cNvSpPr txBox="1"/>
          <p:nvPr/>
        </p:nvSpPr>
        <p:spPr>
          <a:xfrm>
            <a:off x="8266533" y="4552444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수정하기버튼</a:t>
            </a:r>
          </a:p>
        </p:txBody>
      </p:sp>
    </p:spTree>
    <p:extLst>
      <p:ext uri="{BB962C8B-B14F-4D97-AF65-F5344CB8AC3E}">
        <p14:creationId xmlns:p14="http://schemas.microsoft.com/office/powerpoint/2010/main" val="16102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846018"/>
            <a:ext cx="6543423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board_notice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board_QA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56" y="846018"/>
            <a:ext cx="3780916" cy="2871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56" y="3925318"/>
            <a:ext cx="3780916" cy="23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0972"/>
            <a:ext cx="6391023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radios[choice].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'none'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'block'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'border-bottom: 2px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solid; color: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removeItem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0972"/>
            <a:ext cx="3486459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location.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'board_main.html'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 smtClean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6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9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066648"/>
            <a:ext cx="6096000" cy="31700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write_title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내용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"50"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rows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문의내용을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66" y="1098547"/>
            <a:ext cx="4002181" cy="31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882646"/>
            <a:ext cx="662410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"title"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"info"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"content"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안녕하세요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&gt;K7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렌트하려고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8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일부터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10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일까지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렌트비용을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알고싶습니다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알려주세요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          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"board_modify.html"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수정하기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목록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1483281"/>
            <a:ext cx="4685762" cy="33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5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01488"/>
            <a:ext cx="6096000" cy="40934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board_aside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~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~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write_inquiry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문의하기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"board_read.html"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write_title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질문합니다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write_content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cols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"50"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"10"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안녕하세요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K7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차량을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렌트하려고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합니다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일부터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일까지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렌트비용을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알고싶습니다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반납장소도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알려주세요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55" y="1001488"/>
            <a:ext cx="5183565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8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4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5412645" y="86525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5412645" y="1772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" idx="2"/>
            <a:endCxn id="40" idx="0"/>
          </p:cNvCxnSpPr>
          <p:nvPr/>
        </p:nvCxnSpPr>
        <p:spPr>
          <a:xfrm>
            <a:off x="6179127" y="1493000"/>
            <a:ext cx="0" cy="279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7331980" y="545747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19250" y="433948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331980" y="433948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824948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10136754" y="3078242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636221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474944" y="307824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2587674" y="30839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700404" y="307824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58" name="꺾인 연결선 57"/>
          <p:cNvCxnSpPr>
            <a:stCxn id="40" idx="2"/>
            <a:endCxn id="51" idx="0"/>
          </p:cNvCxnSpPr>
          <p:nvPr/>
        </p:nvCxnSpPr>
        <p:spPr>
          <a:xfrm rot="16200000" flipH="1">
            <a:off x="6314228" y="2264824"/>
            <a:ext cx="679367" cy="94956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0" idx="2"/>
            <a:endCxn id="52" idx="0"/>
          </p:cNvCxnSpPr>
          <p:nvPr/>
        </p:nvCxnSpPr>
        <p:spPr>
          <a:xfrm rot="5400000">
            <a:off x="5371119" y="2270234"/>
            <a:ext cx="678317" cy="9377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0" idx="2"/>
            <a:endCxn id="49" idx="0"/>
          </p:cNvCxnSpPr>
          <p:nvPr/>
        </p:nvCxnSpPr>
        <p:spPr>
          <a:xfrm rot="16200000" flipH="1">
            <a:off x="7257863" y="1321189"/>
            <a:ext cx="679367" cy="28368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0" idx="2"/>
            <a:endCxn id="50" idx="0"/>
          </p:cNvCxnSpPr>
          <p:nvPr/>
        </p:nvCxnSpPr>
        <p:spPr>
          <a:xfrm rot="16200000" flipH="1">
            <a:off x="8202023" y="377029"/>
            <a:ext cx="678316" cy="47241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40" idx="2"/>
            <a:endCxn id="55" idx="0"/>
          </p:cNvCxnSpPr>
          <p:nvPr/>
        </p:nvCxnSpPr>
        <p:spPr>
          <a:xfrm rot="5400000">
            <a:off x="4424606" y="1329477"/>
            <a:ext cx="684072" cy="28249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40" idx="2"/>
            <a:endCxn id="57" idx="0"/>
          </p:cNvCxnSpPr>
          <p:nvPr/>
        </p:nvCxnSpPr>
        <p:spPr>
          <a:xfrm rot="5400000">
            <a:off x="3483850" y="382963"/>
            <a:ext cx="678315" cy="4712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49" idx="2"/>
            <a:endCxn id="47" idx="0"/>
          </p:cNvCxnSpPr>
          <p:nvPr/>
        </p:nvCxnSpPr>
        <p:spPr>
          <a:xfrm rot="16200000" flipH="1">
            <a:off x="9184624" y="3538380"/>
            <a:ext cx="632451" cy="9697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49" idx="2"/>
            <a:endCxn id="48" idx="0"/>
          </p:cNvCxnSpPr>
          <p:nvPr/>
        </p:nvCxnSpPr>
        <p:spPr>
          <a:xfrm rot="5400000">
            <a:off x="8240989" y="3564511"/>
            <a:ext cx="632450" cy="917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48" idx="2"/>
            <a:endCxn id="46" idx="0"/>
          </p:cNvCxnSpPr>
          <p:nvPr/>
        </p:nvCxnSpPr>
        <p:spPr>
          <a:xfrm>
            <a:off x="8098462" y="4967233"/>
            <a:ext cx="0" cy="49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55" idx="1"/>
            <a:endCxn id="57" idx="3"/>
          </p:cNvCxnSpPr>
          <p:nvPr/>
        </p:nvCxnSpPr>
        <p:spPr>
          <a:xfrm flipH="1" flipV="1">
            <a:off x="2233368" y="3392114"/>
            <a:ext cx="354306" cy="5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57" idx="1"/>
            <a:endCxn id="3" idx="1"/>
          </p:cNvCxnSpPr>
          <p:nvPr/>
        </p:nvCxnSpPr>
        <p:spPr>
          <a:xfrm rot="10800000" flipH="1">
            <a:off x="700403" y="1179128"/>
            <a:ext cx="4712241" cy="2212986"/>
          </a:xfrm>
          <a:prstGeom prst="bentConnector3">
            <a:avLst>
              <a:gd name="adj1" fmla="val -48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798287" y="3695584"/>
            <a:ext cx="773547" cy="3126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미 구현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69009" y="3101418"/>
            <a:ext cx="3420234" cy="58714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27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41441"/>
            <a:ext cx="7511612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board_location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찾아오시는 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"width: 100%; height: 380px;"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map_info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주소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서울특별시 구로구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경인로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557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&gt;(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지번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 구로구 구로동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606-4&lt;/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지하철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이용시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1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호선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구로역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번출구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맞은편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신한은행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건물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49F571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('https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//map.kakao.com/link/to/</a:t>
            </a:r>
            <a:r>
              <a:rPr lang="ko-KR" alt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하이렌트카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,37.503246,126.878935', </a:t>
            </a:r>
            <a:endParaRPr lang="ko-KR" altLang="en-US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                       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'_blank', 'width=800, height=800, toolbars=no, scrollbars=yes'); 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"fa-solid fa-location-dot"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카카오맵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길찾기</a:t>
            </a:r>
            <a:endParaRPr lang="ko-KR" altLang="en-US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666" y="1041441"/>
            <a:ext cx="3912197" cy="328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42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028192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myCenter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LatLng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37.50324579472511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126.87893517055778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mapProp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center:myCenter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zoom: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17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mapTypeId:google.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.ROADMAP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mapProp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marker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position:myCenter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animation:google.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Animation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.BOUNCE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(map);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30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111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64932" y="1210300"/>
            <a:ext cx="487502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4C2633-8768-A4FF-0887-43D4B8A75550}"/>
              </a:ext>
            </a:extLst>
          </p:cNvPr>
          <p:cNvSpPr/>
          <p:nvPr/>
        </p:nvSpPr>
        <p:spPr>
          <a:xfrm>
            <a:off x="332504" y="1055711"/>
            <a:ext cx="6435818" cy="6911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F8F8F0"/>
                </a:solidFill>
                <a:effectLst/>
                <a:latin typeface="Consolas" panose="020B0609020204030204" pitchFamily="49" charset="0"/>
              </a:rPr>
              <a:t>11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31DDFE-D3AC-4569-2270-A0613D0252B5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6768322" y="1401290"/>
            <a:ext cx="296610" cy="1675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350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B75FC5-07E4-E907-595B-E8DB39388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E147C9F-1F7C-5584-BAD5-89DBDC0DC157}"/>
              </a:ext>
            </a:extLst>
          </p:cNvPr>
          <p:cNvSpPr/>
          <p:nvPr/>
        </p:nvSpPr>
        <p:spPr>
          <a:xfrm>
            <a:off x="3953435" y="2501155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99D5CE-998E-FE7C-D877-FE43957A5986}"/>
              </a:ext>
            </a:extLst>
          </p:cNvPr>
          <p:cNvSpPr/>
          <p:nvPr/>
        </p:nvSpPr>
        <p:spPr>
          <a:xfrm>
            <a:off x="3953434" y="347477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간편조회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BFFFAD-048E-980D-E1E6-91D14DF2F46A}"/>
              </a:ext>
            </a:extLst>
          </p:cNvPr>
          <p:cNvGrpSpPr/>
          <p:nvPr/>
        </p:nvGrpSpPr>
        <p:grpSpPr>
          <a:xfrm>
            <a:off x="1276351" y="2608729"/>
            <a:ext cx="593912" cy="1271922"/>
            <a:chOff x="1276351" y="2608729"/>
            <a:chExt cx="593912" cy="12719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1F926E1-678D-F3E7-26B1-5F045215B2B8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3C6E1AF-E5A3-8C31-ACD7-DA849CF0EC74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ABA566-E9F2-9C4E-2F35-625C2523BF7F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E49C673-0857-20BF-029C-318169D3A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E4DD083-9790-875F-D486-EE67A7102611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D50D3-2DA8-947A-4FA2-2A99F68199FC}"/>
                </a:ext>
              </a:extLst>
            </p:cNvPr>
            <p:cNvSpPr txBox="1"/>
            <p:nvPr/>
          </p:nvSpPr>
          <p:spPr>
            <a:xfrm>
              <a:off x="1276351" y="3572874"/>
              <a:ext cx="59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A98F8034-568A-0802-3D19-BD523E4A32FE}"/>
              </a:ext>
            </a:extLst>
          </p:cNvPr>
          <p:cNvSpPr/>
          <p:nvPr/>
        </p:nvSpPr>
        <p:spPr>
          <a:xfrm>
            <a:off x="5576049" y="250323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4852AE1-72BF-BAA7-BE7D-3CAAE07835A5}"/>
              </a:ext>
            </a:extLst>
          </p:cNvPr>
          <p:cNvSpPr/>
          <p:nvPr/>
        </p:nvSpPr>
        <p:spPr>
          <a:xfrm>
            <a:off x="5576048" y="3476853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E42CC95-9139-7BFC-F2AD-C07A6B666160}"/>
              </a:ext>
            </a:extLst>
          </p:cNvPr>
          <p:cNvSpPr/>
          <p:nvPr/>
        </p:nvSpPr>
        <p:spPr>
          <a:xfrm>
            <a:off x="7198662" y="250323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F6F9D-F701-8B8B-61A2-2D9DA9B3F7F7}"/>
              </a:ext>
            </a:extLst>
          </p:cNvPr>
          <p:cNvSpPr/>
          <p:nvPr/>
        </p:nvSpPr>
        <p:spPr>
          <a:xfrm>
            <a:off x="7198661" y="3476853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F1B88B-A24A-4BD3-9118-AB6BDBACFBB9}"/>
              </a:ext>
            </a:extLst>
          </p:cNvPr>
          <p:cNvSpPr/>
          <p:nvPr/>
        </p:nvSpPr>
        <p:spPr>
          <a:xfrm>
            <a:off x="3912284" y="4542822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이용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831074-C7F4-A78A-648F-53F0B8D6EE1B}"/>
              </a:ext>
            </a:extLst>
          </p:cNvPr>
          <p:cNvSpPr/>
          <p:nvPr/>
        </p:nvSpPr>
        <p:spPr>
          <a:xfrm>
            <a:off x="3953434" y="1496032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131ED6-8B61-AD5D-B8EF-5873A20C1FEE}"/>
              </a:ext>
            </a:extLst>
          </p:cNvPr>
          <p:cNvSpPr/>
          <p:nvPr/>
        </p:nvSpPr>
        <p:spPr>
          <a:xfrm>
            <a:off x="5576048" y="4604851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DFAC8E-4DEF-5CEE-52B7-4239090DD1A7}"/>
              </a:ext>
            </a:extLst>
          </p:cNvPr>
          <p:cNvSpPr/>
          <p:nvPr/>
        </p:nvSpPr>
        <p:spPr>
          <a:xfrm>
            <a:off x="5617198" y="1558061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3BDA877-5DD5-F335-B88A-23C9ADA0F6DE}"/>
              </a:ext>
            </a:extLst>
          </p:cNvPr>
          <p:cNvSpPr/>
          <p:nvPr/>
        </p:nvSpPr>
        <p:spPr>
          <a:xfrm>
            <a:off x="7198661" y="1582998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58A8C6-F94C-01FB-ED55-806BC1A66791}"/>
              </a:ext>
            </a:extLst>
          </p:cNvPr>
          <p:cNvSpPr/>
          <p:nvPr/>
        </p:nvSpPr>
        <p:spPr>
          <a:xfrm>
            <a:off x="7198661" y="4622237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A47ADE8-5109-2D0C-5DC8-E2AE93F74F21}"/>
              </a:ext>
            </a:extLst>
          </p:cNvPr>
          <p:cNvGrpSpPr/>
          <p:nvPr/>
        </p:nvGrpSpPr>
        <p:grpSpPr>
          <a:xfrm>
            <a:off x="10316696" y="2838813"/>
            <a:ext cx="778808" cy="1272516"/>
            <a:chOff x="1183902" y="2608729"/>
            <a:chExt cx="778808" cy="12725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B9979F-C65A-CD19-A9CF-18AC79D411AD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BB7FBF5-4C14-F9BD-AC5C-ECFB5C1EDD18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768FA7B-F6CC-D270-B706-6AF3AF6FE4A5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74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D7BF370-5A70-7414-E92B-FB217ECC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E266D4A-907D-A3C1-A3E0-31E33BB8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3F2A6C-44FF-E298-5D3B-DC3D7909E5D6}"/>
                </a:ext>
              </a:extLst>
            </p:cNvPr>
            <p:cNvSpPr txBox="1"/>
            <p:nvPr/>
          </p:nvSpPr>
          <p:spPr>
            <a:xfrm>
              <a:off x="1183902" y="3573468"/>
              <a:ext cx="77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08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5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214840" y="1208625"/>
            <a:ext cx="5812578" cy="10156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.before_login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전에 나타나는 항목이다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.after_login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전까지는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display:none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숨겨져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login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부분에서 다시 설명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506" y="943194"/>
            <a:ext cx="5746377" cy="58631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nav_bar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&gt;HI-RENT&lt;/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예약하기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제품소개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"location.html"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찾아오시는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"login.html"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</a:t>
            </a:r>
            <a:r>
              <a:rPr lang="ko-KR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"join.html"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회원가입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로그아웃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37738-A7B6-131F-37C5-BE99D7CE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71" y="2436189"/>
            <a:ext cx="5578116" cy="30961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33045" y="2892669"/>
            <a:ext cx="5281256" cy="1125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445" y="6321669"/>
            <a:ext cx="2321170" cy="192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9" idx="3"/>
            <a:endCxn id="19" idx="0"/>
          </p:cNvCxnSpPr>
          <p:nvPr/>
        </p:nvCxnSpPr>
        <p:spPr>
          <a:xfrm flipV="1">
            <a:off x="5914301" y="2528455"/>
            <a:ext cx="5017482" cy="926922"/>
          </a:xfrm>
          <a:prstGeom prst="bentConnector4">
            <a:avLst>
              <a:gd name="adj1" fmla="val 5253"/>
              <a:gd name="adj2" fmla="val 1208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468249" y="2528455"/>
            <a:ext cx="927068" cy="3254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11" idx="3"/>
          </p:cNvCxnSpPr>
          <p:nvPr/>
        </p:nvCxnSpPr>
        <p:spPr>
          <a:xfrm flipV="1">
            <a:off x="2725615" y="5532353"/>
            <a:ext cx="3683977" cy="885457"/>
          </a:xfrm>
          <a:prstGeom prst="bentConnector3">
            <a:avLst>
              <a:gd name="adj1" fmla="val 99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01702" y="5673418"/>
            <a:ext cx="510965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너비와 높이를 지정하고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background-image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배경이미지를 지정한다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76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CSS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5710B8-A2EF-4205-5D41-368F766B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258" y="2657200"/>
            <a:ext cx="3761888" cy="2061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27ECB-3889-9FE4-0DBC-6B154F88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03" y="4807960"/>
            <a:ext cx="2799598" cy="186683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2506" y="827832"/>
            <a:ext cx="3782294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min-width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.nav_hidden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smtClean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smtClean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justify-content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space-between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.fa-bars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block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margin-right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font-size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white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fa-bars:hover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padding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665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flex-direction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column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8882" y="1639713"/>
            <a:ext cx="3667994" cy="410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882" y="5741377"/>
            <a:ext cx="2331564" cy="92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882" y="868922"/>
            <a:ext cx="2401903" cy="770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2674882"/>
            <a:ext cx="3472804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화면의 너비가 </a:t>
            </a:r>
            <a:r>
              <a:rPr lang="en-US" altLang="ko-KR" dirty="0"/>
              <a:t>970px </a:t>
            </a:r>
            <a:r>
              <a:rPr lang="ko-KR" altLang="en-US" dirty="0"/>
              <a:t>이하가 되면</a:t>
            </a:r>
            <a:r>
              <a:rPr lang="en-US" altLang="ko-KR" dirty="0"/>
              <a:t>,  </a:t>
            </a:r>
            <a:r>
              <a:rPr lang="ko-KR" altLang="en-US" dirty="0"/>
              <a:t>기존 상단의 메뉴들이 사라지고          </a:t>
            </a:r>
            <a:r>
              <a:rPr lang="ko-KR" altLang="en-US" dirty="0" smtClean="0"/>
              <a:t>햄버거 </a:t>
            </a:r>
            <a:r>
              <a:rPr lang="ko-KR" altLang="en-US" dirty="0"/>
              <a:t>바</a:t>
            </a:r>
            <a:r>
              <a:rPr lang="ko-KR" altLang="en-US" dirty="0" smtClean="0"/>
              <a:t> </a:t>
            </a:r>
            <a:r>
              <a:rPr lang="ko-KR" altLang="en-US" dirty="0"/>
              <a:t>버튼이 나타난다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햄버거 바 </a:t>
            </a:r>
            <a:r>
              <a:rPr lang="ko-KR" altLang="en-US" dirty="0"/>
              <a:t>버튼을 클릭</a:t>
            </a:r>
            <a:r>
              <a:rPr lang="en-US" altLang="ko-KR" dirty="0"/>
              <a:t>(toggle)</a:t>
            </a:r>
            <a:r>
              <a:rPr lang="ko-KR" altLang="en-US" dirty="0"/>
              <a:t>하면</a:t>
            </a:r>
            <a:r>
              <a:rPr lang="en-US" altLang="ko-KR" dirty="0"/>
              <a:t>,</a:t>
            </a:r>
            <a:r>
              <a:rPr lang="ko-KR" altLang="en-US" dirty="0"/>
              <a:t>               숨겨져 있던</a:t>
            </a:r>
            <a:r>
              <a:rPr lang="en-US" altLang="ko-KR" dirty="0"/>
              <a:t> .nav_hidden</a:t>
            </a:r>
            <a:r>
              <a:rPr lang="ko-KR" altLang="en-US" dirty="0"/>
              <a:t>의 메뉴들이 </a:t>
            </a:r>
            <a:r>
              <a:rPr lang="en-US" altLang="ko-KR" dirty="0"/>
              <a:t>slide</a:t>
            </a:r>
            <a:r>
              <a:rPr lang="ko-KR" altLang="en-US" dirty="0"/>
              <a:t>로 나타나거나 사라진다</a:t>
            </a:r>
            <a:r>
              <a:rPr lang="en-US" altLang="ko-KR" dirty="0"/>
              <a:t>.</a:t>
            </a:r>
          </a:p>
        </p:txBody>
      </p:sp>
      <p:cxnSp>
        <p:nvCxnSpPr>
          <p:cNvPr id="33" name="직선 화살표 연결선 32"/>
          <p:cNvCxnSpPr>
            <a:stCxn id="20" idx="3"/>
            <a:endCxn id="53" idx="1"/>
          </p:cNvCxnSpPr>
          <p:nvPr/>
        </p:nvCxnSpPr>
        <p:spPr>
          <a:xfrm>
            <a:off x="2690446" y="6205887"/>
            <a:ext cx="17051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1" idx="3"/>
            <a:endCxn id="59" idx="1"/>
          </p:cNvCxnSpPr>
          <p:nvPr/>
        </p:nvCxnSpPr>
        <p:spPr>
          <a:xfrm>
            <a:off x="2760785" y="1254318"/>
            <a:ext cx="1634842" cy="449739"/>
          </a:xfrm>
          <a:prstGeom prst="bentConnector3">
            <a:avLst>
              <a:gd name="adj1" fmla="val 892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3" idx="3"/>
            <a:endCxn id="25" idx="1"/>
          </p:cNvCxnSpPr>
          <p:nvPr/>
        </p:nvCxnSpPr>
        <p:spPr>
          <a:xfrm>
            <a:off x="4026876" y="3690545"/>
            <a:ext cx="3687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5836555"/>
            <a:ext cx="3956381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화면이 더욱 좁아져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665px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이하가 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.nav_hidden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메뉴들을 세로로 정렬한다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1011559"/>
            <a:ext cx="3827571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화면이 </a:t>
            </a:r>
            <a:r>
              <a:rPr lang="en-US" altLang="ko-KR" dirty="0"/>
              <a:t>970px </a:t>
            </a:r>
            <a:r>
              <a:rPr lang="ko-KR" altLang="en-US" dirty="0" smtClean="0"/>
              <a:t>이상이 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.nav_hidden</a:t>
            </a:r>
            <a:r>
              <a:rPr lang="ko-KR" altLang="en-US" dirty="0" smtClean="0"/>
              <a:t>의 내용을 무조건 숨긴다</a:t>
            </a:r>
            <a:r>
              <a:rPr lang="en-US" altLang="ko-KR" dirty="0" smtClean="0"/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!important</a:t>
            </a:r>
            <a:r>
              <a:rPr lang="ko-KR" altLang="en-US" dirty="0">
                <a:solidFill>
                  <a:srgbClr val="FF0000"/>
                </a:solidFill>
              </a:rPr>
              <a:t>를 사용하여 기존의 설정보다 우선순위를 높여 적용하도록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조회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2665"/>
            <a:ext cx="6104183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"reservation"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reservation_date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출발일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~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reservation_loc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fa-magnifying-glass"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31" y="1829738"/>
            <a:ext cx="3341825" cy="4012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6400" y="1441203"/>
            <a:ext cx="5021162" cy="46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>
            <a:off x="5987562" y="1674567"/>
            <a:ext cx="1784838" cy="1140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6400" y="1907931"/>
            <a:ext cx="2594485" cy="90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>
            <a:off x="3560885" y="2361471"/>
            <a:ext cx="4211515" cy="1122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027" y="2815010"/>
            <a:ext cx="3214752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</p:cNvCxnSpPr>
          <p:nvPr/>
        </p:nvCxnSpPr>
        <p:spPr>
          <a:xfrm>
            <a:off x="4194779" y="3495678"/>
            <a:ext cx="3577621" cy="571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80027" y="4176345"/>
            <a:ext cx="3565596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 flipV="1">
            <a:off x="4545623" y="4748142"/>
            <a:ext cx="3226777" cy="108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66400" y="5549601"/>
            <a:ext cx="4010046" cy="780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4976446" y="5342613"/>
            <a:ext cx="2795954" cy="597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9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5462</TotalTime>
  <Words>1383</Words>
  <Application>Microsoft Office PowerPoint</Application>
  <PresentationFormat>와이드스크린</PresentationFormat>
  <Paragraphs>965</Paragraphs>
  <Slides>43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나눔스퀘어</vt:lpstr>
      <vt:lpstr>나눔스퀘어 ExtraBold</vt:lpstr>
      <vt:lpstr>맑은 고딕</vt:lpstr>
      <vt:lpstr>Arial</vt:lpstr>
      <vt:lpstr>Consolas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hi-guro</cp:lastModifiedBy>
  <cp:revision>246</cp:revision>
  <dcterms:created xsi:type="dcterms:W3CDTF">2019-12-23T00:32:35Z</dcterms:created>
  <dcterms:modified xsi:type="dcterms:W3CDTF">2022-08-24T08:56:52Z</dcterms:modified>
</cp:coreProperties>
</file>